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50"/>
  </p:normalViewPr>
  <p:slideViewPr>
    <p:cSldViewPr snapToGrid="0" snapToObjects="1">
      <p:cViewPr varScale="1">
        <p:scale>
          <a:sx n="130" d="100"/>
          <a:sy n="130" d="100"/>
        </p:scale>
        <p:origin x="2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2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1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1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5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1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4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3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8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7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3BB2F3-DC66-7B49-A46E-8B94A125BF23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FF3961-9D2E-194A-A00E-6F7E2ADBC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4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D0B01-5B07-6941-A29B-2B2B7DCA9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923" y="1221700"/>
            <a:ext cx="7777316" cy="2907848"/>
          </a:xfrm>
        </p:spPr>
        <p:txBody>
          <a:bodyPr/>
          <a:lstStyle/>
          <a:p>
            <a:pPr algn="ctr"/>
            <a:r>
              <a:rPr lang="en-US" sz="5400" b="1" dirty="0">
                <a:latin typeface="Rockwell Condensed" panose="02060603050405020104" pitchFamily="18" charset="77"/>
              </a:rPr>
              <a:t>Learn and Practice these Things!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D502A-EB88-CD4F-BE3A-1850C758C0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Rockwell" panose="02060603020205020403" pitchFamily="18" charset="77"/>
              </a:rPr>
              <a:t>Philippians 4:8-9</a:t>
            </a:r>
          </a:p>
        </p:txBody>
      </p:sp>
    </p:spTree>
    <p:extLst>
      <p:ext uri="{BB962C8B-B14F-4D97-AF65-F5344CB8AC3E}">
        <p14:creationId xmlns:p14="http://schemas.microsoft.com/office/powerpoint/2010/main" val="1947592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{97B72A91-0F3F-254D-B889-3FD02EAACC7C}tf10001120</Template>
  <TotalTime>8</TotalTime>
  <Words>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Rockwell</vt:lpstr>
      <vt:lpstr>Rockwell Condensed</vt:lpstr>
      <vt:lpstr>Parcel</vt:lpstr>
      <vt:lpstr>Learn and Practice these Things!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and Practice these Things!</dc:title>
  <dc:creator>Microsoft Office User</dc:creator>
  <cp:lastModifiedBy>Microsoft Office User</cp:lastModifiedBy>
  <cp:revision>1</cp:revision>
  <dcterms:created xsi:type="dcterms:W3CDTF">2021-06-11T13:42:41Z</dcterms:created>
  <dcterms:modified xsi:type="dcterms:W3CDTF">2021-06-11T13:50:55Z</dcterms:modified>
</cp:coreProperties>
</file>