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0"/>
  </p:normalViewPr>
  <p:slideViewPr>
    <p:cSldViewPr snapToGrid="0" snapToObjects="1">
      <p:cViewPr varScale="1">
        <p:scale>
          <a:sx n="130" d="100"/>
          <a:sy n="130" d="100"/>
        </p:scale>
        <p:origin x="22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EE9A-C15E-AC42-B755-B90B1755ED6E}" type="datetimeFigureOut">
              <a:rPr lang="en-US" smtClean="0"/>
              <a:t>5/28/21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6E49-CFD2-D44A-8A92-0C67D7282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141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EE9A-C15E-AC42-B755-B90B1755ED6E}" type="datetimeFigureOut">
              <a:rPr lang="en-US" smtClean="0"/>
              <a:t>5/28/21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6E49-CFD2-D44A-8A92-0C67D7282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7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EE9A-C15E-AC42-B755-B90B1755ED6E}" type="datetimeFigureOut">
              <a:rPr lang="en-US" smtClean="0"/>
              <a:t>5/28/21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6E49-CFD2-D44A-8A92-0C67D7282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881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EE9A-C15E-AC42-B755-B90B1755ED6E}" type="datetimeFigureOut">
              <a:rPr lang="en-US" smtClean="0"/>
              <a:t>5/28/21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6E49-CFD2-D44A-8A92-0C67D7282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873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EE9A-C15E-AC42-B755-B90B1755ED6E}" type="datetimeFigureOut">
              <a:rPr lang="en-US" smtClean="0"/>
              <a:t>5/28/21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6E49-CFD2-D44A-8A92-0C67D7282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021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EE9A-C15E-AC42-B755-B90B1755ED6E}" type="datetimeFigureOut">
              <a:rPr lang="en-US" smtClean="0"/>
              <a:t>5/28/21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6E49-CFD2-D44A-8A92-0C67D7282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091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EE9A-C15E-AC42-B755-B90B1755ED6E}" type="datetimeFigureOut">
              <a:rPr lang="en-US" smtClean="0"/>
              <a:t>5/28/21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6E49-CFD2-D44A-8A92-0C67D7282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43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EE9A-C15E-AC42-B755-B90B1755ED6E}" type="datetimeFigureOut">
              <a:rPr lang="en-US" smtClean="0"/>
              <a:t>5/28/21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6E49-CFD2-D44A-8A92-0C67D7282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646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EE9A-C15E-AC42-B755-B90B1755ED6E}" type="datetimeFigureOut">
              <a:rPr lang="en-US" smtClean="0"/>
              <a:t>5/28/21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6E49-CFD2-D44A-8A92-0C67D7282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336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EE9A-C15E-AC42-B755-B90B1755ED6E}" type="datetimeFigureOut">
              <a:rPr lang="en-US" smtClean="0"/>
              <a:t>5/28/21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6E49-CFD2-D44A-8A92-0C67D7282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038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EE9A-C15E-AC42-B755-B90B1755ED6E}" type="datetimeFigureOut">
              <a:rPr lang="en-US" smtClean="0"/>
              <a:t>5/28/21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6E49-CFD2-D44A-8A92-0C67D7282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012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CEE9A-C15E-AC42-B755-B90B1755ED6E}" type="datetimeFigureOut">
              <a:rPr lang="en-US" smtClean="0"/>
              <a:t>5/28/21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A6E49-CFD2-D44A-8A92-0C67D7282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017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C3BF75A-341B-DC4A-B2A2-FAB39C7E35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88490"/>
            <a:ext cx="9212826" cy="70398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54FF77E-668D-B542-96E8-69EE7A9823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765755"/>
            <a:ext cx="7772400" cy="1022554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Getting Along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62F20F-B99C-7B4E-8D55-9FF820A561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896464"/>
            <a:ext cx="6858000" cy="1052051"/>
          </a:xfrm>
        </p:spPr>
        <p:txBody>
          <a:bodyPr>
            <a:normAutofit/>
          </a:bodyPr>
          <a:lstStyle/>
          <a:p>
            <a:r>
              <a:rPr lang="en-US" sz="4400" b="1" i="1">
                <a:solidFill>
                  <a:schemeClr val="bg1"/>
                </a:solidFill>
                <a:latin typeface="Century Gothic" panose="020B0502020202020204" pitchFamily="34" charset="0"/>
              </a:rPr>
              <a:t>Philippians 4:1-3</a:t>
            </a:r>
            <a:endParaRPr lang="en-US" sz="4400" b="1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846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4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Getting Along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Along</dc:title>
  <dc:creator>Microsoft Office User</dc:creator>
  <cp:lastModifiedBy>Microsoft Office User</cp:lastModifiedBy>
  <cp:revision>1</cp:revision>
  <dcterms:created xsi:type="dcterms:W3CDTF">2021-05-28T13:33:07Z</dcterms:created>
  <dcterms:modified xsi:type="dcterms:W3CDTF">2021-05-28T13:42:37Z</dcterms:modified>
</cp:coreProperties>
</file>